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A557A-2013-C408-3BDB-A7389A2F2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E360AF-5918-B5A6-0D3E-65669CB49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AC720C-9177-9808-901A-A3643584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7AEFC0-F68D-8BF6-5F34-49C6CBA2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F1DEF2-00C1-D40C-2714-FC3F2200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34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006CA-A72A-A4D9-5C16-52F64A5C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DC8CE3-2EAC-7497-A57D-079AD759C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4901AA-543E-7DCD-76B2-067D44C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E1C123-D9E1-6BBF-BA31-02144C5B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FEF609-5C36-9377-C77E-777ADAC6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09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B4207D-611C-2B03-082B-559922AB3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09B0E4-8439-BBA9-9593-89B2610DB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400DB-7613-A2DF-9DC3-425FFB17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A407E6-7A57-7233-DBBD-DD2A897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3D6E1D-5621-763F-6875-92EBFF70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13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33B4C-E1DE-C65D-AFDF-4DC406E9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299C9-A9B5-807F-9B2F-608A3013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51175B-AF83-3968-7332-151ECC52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B55E83-1918-3AD9-CDDF-E39AC3DE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5D23E1-F696-43DA-ED0E-AEA3D77C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6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A3C30-B366-C198-5C37-5DC6376E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AFA5C0-11CC-1B17-8108-F2FB6558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ED9D3-540B-8B62-79A3-C9B7642D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EC66A5-A77B-0FF2-86AB-6408BE28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F43DE1-BB42-9943-315B-92A6D936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80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DE52A-7339-042F-1DE2-1DC0B1F6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C1781C-8063-94B4-65A4-0520D2D0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045760-5DDD-08D1-1DEA-76FA9E77A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96D741-1170-90DE-7EC8-9EEA5618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0A5361-0C82-7BB2-57E0-D153D409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BF1870-8CB8-A928-69E3-7E5DEECE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78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55FF7-790F-DA82-0B3B-4B44F3B0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C1404-9EE6-BFBB-5B78-6642D9A0C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1B6A9B-9068-ADAF-FF0C-173B0C83B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BFD733-6AD5-72C8-BA31-8C8BACE6C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4912F7-679F-5486-9D80-F5859932A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0C728C-7A95-15EB-3804-354BD2EE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F8E800-3D42-955F-75A4-786F974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6AEB860-01E1-6B5A-8CCC-FFC5A328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91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DDC70-EF8F-060E-14AD-48961513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743BBE-F9F3-20E5-5C8C-6701B3E5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E511D8-BE00-0D42-A156-692C1D3E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76A9C0-FAB6-959E-7189-1F28D1F5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7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B8D827-C82B-FBBB-3F3F-C7147C30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2D3FE2-8FCF-B796-1999-004E8008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475C3-3D00-73DF-DE50-A7E088D7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38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D1794-392C-57BB-61F3-1E76C90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C00721-8BAB-60A6-41B5-3374B16D7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4FE71D-9108-A7E9-CFBD-951F2876E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A59448-9991-8EFA-EED5-ED024E6D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79505C-07D3-766E-662B-105577D1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F898A6-BF17-97AA-02B0-EFBCC2B5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63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EC420C-6ABF-0CF6-FD4F-5770E238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B4F163-1E21-1D09-9644-A480A72D9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E12F9E-2396-0646-FC6D-016226634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7C14B4-D942-2261-0CA1-75B0BA1A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20A44A-4A81-6E58-4F14-6D6ED186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BA42D3-C637-3C98-A682-9F3AC465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95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8475DD-A5EF-35A9-1044-FA7A27A4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B7CF07-5F25-9ABE-8FCF-84697F17B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CBC64E-EADD-485B-F651-E3A08BD66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B6DC-C332-4212-8A7A-F54CE59D42BA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ED795C-D086-3BC8-FB1C-F49BAE698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CA0E77-A9C8-DDCE-D891-1C5DDF4F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10E8-8995-4DB1-B5EE-A3BEC5E12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meri della borsa">
            <a:extLst>
              <a:ext uri="{FF2B5EF4-FFF2-40B4-BE49-F238E27FC236}">
                <a16:creationId xmlns:a16="http://schemas.microsoft.com/office/drawing/2014/main" id="{A89377EA-FB22-907F-9AD9-A2811C942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62" name="Rectangle 3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10F89A-CB59-322E-7692-2AEB1FF1E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4000"/>
              <a:t>ISCRIZIONI ANNO SCOLASTICO 2024-2025 SCUOLA INFANZIA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833E6A-AC9B-EDA9-5F3B-E8F8441A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2200"/>
              <a:t>ISCRIZIONI APERTE DAL 18/01/2024 AL 10/02/2024</a:t>
            </a:r>
          </a:p>
          <a:p>
            <a:pPr algn="l"/>
            <a:r>
              <a:rPr lang="it-IT" sz="2200"/>
              <a:t>OPEN DAY – 20 GENNAIO 2024 DALLE ORE 10.00 ALLE ORE 12.00</a:t>
            </a:r>
          </a:p>
        </p:txBody>
      </p:sp>
    </p:spTree>
    <p:extLst>
      <p:ext uri="{BB962C8B-B14F-4D97-AF65-F5344CB8AC3E}">
        <p14:creationId xmlns:p14="http://schemas.microsoft.com/office/powerpoint/2010/main" val="11253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544628-DBD5-D4A5-381F-5B6E445FA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1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8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B62F08-D818-5D54-1083-9DDEBF886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485" y="643467"/>
            <a:ext cx="55850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00B75A-D521-B48A-75DA-91F6A241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Accedi al sito della nostra scuola https://dd1circoloformigine.edu.it/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4072258-A228-C95D-95FD-76AD0190B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38" y="1825625"/>
            <a:ext cx="9195924" cy="4351338"/>
          </a:xfrm>
        </p:spPr>
      </p:pic>
    </p:spTree>
    <p:extLst>
      <p:ext uri="{BB962C8B-B14F-4D97-AF65-F5344CB8AC3E}">
        <p14:creationId xmlns:p14="http://schemas.microsoft.com/office/powerpoint/2010/main" val="285375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8D59B39-CA02-91F6-7EB5-AA20EABB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512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7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66BE4E-F2DA-47CA-9C92-C772BA884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1" b="19776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98E6959-A1E8-194B-3E0B-1B5823680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0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0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3F5ECA-6F8C-68B1-1984-5C856FC5C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80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8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3BC88A-E2A5-D2CF-0C46-EFD57B570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28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9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DBEE9B4-5DA5-A3F9-89C8-A72795FDE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592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122626-9A65-B491-AA6C-A47D7A0F7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6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60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ISCRIZIONI ANNO SCOLASTICO 2024-2025 SCUOLA INFANZIA</vt:lpstr>
      <vt:lpstr>Accedi al sito della nostra scuola https://dd1circoloformigine.edu.it/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ISCRIZIONI ANNO SCOLASTICO 2024-2025</dc:title>
  <dc:creator>Piera  Mucci</dc:creator>
  <cp:lastModifiedBy>Piera  Mucci</cp:lastModifiedBy>
  <cp:revision>6</cp:revision>
  <dcterms:created xsi:type="dcterms:W3CDTF">2024-01-09T10:47:15Z</dcterms:created>
  <dcterms:modified xsi:type="dcterms:W3CDTF">2024-01-10T14:13:06Z</dcterms:modified>
</cp:coreProperties>
</file>